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66" r:id="rId4"/>
    <p:sldId id="279" r:id="rId5"/>
    <p:sldId id="267" r:id="rId6"/>
    <p:sldId id="281" r:id="rId7"/>
    <p:sldId id="282" r:id="rId8"/>
    <p:sldId id="276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790950" y="312738"/>
            <a:ext cx="7734300" cy="185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Joden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en Christenen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h:\Pictures\Hosios_Loukas_(nave,_vault_over_south_cross-arm)_-_Pantocrator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3718" y="1748480"/>
            <a:ext cx="4604952" cy="46049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124143" y="1626633"/>
            <a:ext cx="59150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Ontstaan van het Romeinse Rijk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Ontstaan en van het 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Christendom als Romeinse staats religie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Hoe kan dat en hoe verspreidde het?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Overeenkomsten en verschillen (opdracht)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305298" y="155575"/>
            <a:ext cx="4820640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5114925"/>
            <a:ext cx="3219450" cy="1743075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9106" y="2457630"/>
            <a:ext cx="25846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Ontstaan 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Staatsreligie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Opdracht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8624" y="365125"/>
            <a:ext cx="7115175" cy="1325563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christendom is ontstaan;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Waarom het christendom kon verspreiden;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christendom de Romeinse staatsreligie werd;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verschillen en overeenkomsten zijn van het </a:t>
            </a: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jodendom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, christendom en de oude Romeinse godsdienst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8. de ontwikkeling van het Jodendom en het christendom als de eerste 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monotheïstische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godsdiensten 	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853" y="1587"/>
            <a:ext cx="2097147" cy="181927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9942420" y="2788841"/>
            <a:ext cx="2055884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Jodendom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Staatsgodsdienst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Polytheïsme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Monotheïsme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29106" y="2457630"/>
            <a:ext cx="25846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Ontstaan 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Staatsreligie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Opdracht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476570" y="152967"/>
            <a:ext cx="7058025" cy="12255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Romeinse Rijk is ontstaan;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Romeinse Keizerrijk is ontstaan;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voor en nadelen van een Keizerrijk waren;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klassieke cultuur inhoud;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Romanisering is;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Met als voorbeeld </a:t>
            </a:r>
            <a:r>
              <a:rPr lang="nl-NL" sz="2200" b="1" dirty="0" err="1" smtClean="0">
                <a:solidFill>
                  <a:schemeClr val="accent6">
                    <a:lumMod val="50000"/>
                  </a:schemeClr>
                </a:solidFill>
              </a:rPr>
              <a:t>Pompeii</a:t>
            </a: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9275157" y="4488955"/>
            <a:ext cx="2442785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Romeins burgerrecht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Imperium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Pax </a:t>
            </a:r>
            <a:r>
              <a:rPr lang="nl-NL" dirty="0" err="1" smtClean="0"/>
              <a:t>romana</a:t>
            </a: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Klassieke Cultuur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Romanisering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29106" y="2457630"/>
            <a:ext cx="25846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Ontstaan 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Staatsreligie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Opdracht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1885" y="503868"/>
            <a:ext cx="7058025" cy="12255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Ontstaan Christendom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300424" y="1629719"/>
            <a:ext cx="486062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Hoe ontstond het Christendom? (lezen)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1000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v.C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. Jodendom</a:t>
            </a: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200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v.C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. geloof in een “Messias”</a:t>
            </a: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30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n.C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. “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Christos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” -&gt; 4 evangeliën  -&gt; 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 Nieuwe Testament</a:t>
            </a:r>
          </a:p>
          <a:p>
            <a:pPr>
              <a:buFont typeface="Arial" pitchFamily="34" charset="0"/>
              <a:buChar char="•"/>
            </a:pPr>
            <a:endParaRPr lang="nl-NL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Paulus – voedselwetten en besnijdenis niet voor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Christenen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623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Ontstaan 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Staatsreligie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Opdracht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26" name="Picture 2" descr="h:\Pictures\320px-Levant_830_nl_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7586" y="1438660"/>
            <a:ext cx="3664414" cy="3973599"/>
          </a:xfrm>
          <a:prstGeom prst="rect">
            <a:avLst/>
          </a:prstGeom>
          <a:noFill/>
        </p:spPr>
      </p:pic>
      <p:pic>
        <p:nvPicPr>
          <p:cNvPr id="1027" name="Picture 3" descr="h:\Pictures\Isra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9292" y="4625417"/>
            <a:ext cx="3343275" cy="2105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44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91772" y="1768059"/>
            <a:ext cx="7385649" cy="4447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Rond 400 Christendom de enige toegestane religie, hoe kwam dat?</a:t>
            </a:r>
          </a:p>
          <a:p>
            <a:pPr marL="0" indent="0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Goede organisatie van christelijke kerk;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Oudste, opzichters (Priesters, Bisschoppen)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Regelmatig vergaderen (zorgde voor eenheid)</a:t>
            </a:r>
          </a:p>
          <a:p>
            <a:pPr marL="0" indent="0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Vervolging door de Romeinen;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Zorgde voor samenhorigheid en martelaren</a:t>
            </a:r>
          </a:p>
          <a:p>
            <a:pPr marL="0" indent="0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Rond 300 was 10% Christen, Constantijn constateerde dat hij er niet omheen kon.</a:t>
            </a:r>
          </a:p>
          <a:p>
            <a:pPr marL="0" indent="0"/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Theodosius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vanaf 392 -&gt; Staatsgodsdienst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822357" y="503868"/>
            <a:ext cx="7817553" cy="1225550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Van Sekte naar Staatsreligie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29106" y="2457630"/>
            <a:ext cx="25846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Ontstaan 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Staatsreligie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Opdracht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81885" y="503868"/>
            <a:ext cx="7058025" cy="1225550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Opdracht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3191772" y="1768059"/>
            <a:ext cx="7385649" cy="4447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Wat? -&gt;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Vergelijk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Godsdiensten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Wie? -&gt; Alleen of in groepjes, zacht overleggen mag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Tijd? -&gt; 5 – 10 minuten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Klaar? -&gt;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&lt;invullen&gt;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29106" y="2457630"/>
            <a:ext cx="25846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Ontstaan 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Staatsreligie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Opdracht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1171" y="191193"/>
            <a:ext cx="8412192" cy="1325563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29106" y="2457630"/>
            <a:ext cx="25846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Ontstaan 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Filmpje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Afsluiting</a:t>
            </a:r>
            <a:endParaRPr lang="nl-NL" b="1" i="1" dirty="0">
              <a:solidFill>
                <a:schemeClr val="bg1"/>
              </a:solidFill>
            </a:endParaRPr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"/>
          </p:nvPr>
        </p:nvSpPr>
        <p:spPr>
          <a:xfrm>
            <a:off x="3276600" y="2372264"/>
            <a:ext cx="7219950" cy="32808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Aan het eind van de les kunnen jullie uitleggen;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christendom is ontstaan;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Waarom het christendom kon verspreiden;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Hoe het christendom de Romeinse staatsreligie werd;</a:t>
            </a:r>
          </a:p>
          <a:p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Wat de verschillen en overeenkomsten zijn van het </a:t>
            </a:r>
            <a:r>
              <a:rPr lang="nl-NL" sz="2200" dirty="0" err="1" smtClean="0">
                <a:solidFill>
                  <a:schemeClr val="accent6">
                    <a:lumMod val="50000"/>
                  </a:schemeClr>
                </a:solidFill>
              </a:rPr>
              <a:t>jodendom</a:t>
            </a:r>
            <a:r>
              <a:rPr lang="nl-NL" sz="2200" dirty="0" smtClean="0">
                <a:solidFill>
                  <a:schemeClr val="accent6">
                    <a:lumMod val="50000"/>
                  </a:schemeClr>
                </a:solidFill>
              </a:rPr>
              <a:t>, christendom en de oude Romeinse godsdienst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</a:p>
          <a:p>
            <a:pPr>
              <a:buNone/>
            </a:pP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8. de ontwikkeling van het Jodendom en het christendom als de eerste </a:t>
            </a:r>
            <a:r>
              <a:rPr lang="nl-NL" sz="2400" dirty="0" err="1" smtClean="0">
                <a:solidFill>
                  <a:schemeClr val="accent6">
                    <a:lumMod val="50000"/>
                  </a:schemeClr>
                </a:solidFill>
              </a:rPr>
              <a:t>monotheïstische</a:t>
            </a:r>
            <a:r>
              <a:rPr lang="nl-NL" sz="2400" dirty="0" smtClean="0">
                <a:solidFill>
                  <a:schemeClr val="accent6">
                    <a:lumMod val="50000"/>
                  </a:schemeClr>
                </a:solidFill>
              </a:rPr>
              <a:t> godsdiensten 	</a:t>
            </a:r>
          </a:p>
          <a:p>
            <a:pPr marL="0" indent="0">
              <a:buNone/>
            </a:pPr>
            <a:endParaRPr lang="nl-NL" sz="2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9942420" y="2788841"/>
            <a:ext cx="2055884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Begrippen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Christendom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Jodendom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Staatsgodsdienst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Polytheïsme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Monotheïsme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669306" y="5766819"/>
            <a:ext cx="2871555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Volgende keer: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Opdracht 4, 5 en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Val van het Romeinse Rijk</a:t>
            </a:r>
          </a:p>
        </p:txBody>
      </p:sp>
    </p:spTree>
    <p:extLst>
      <p:ext uri="{BB962C8B-B14F-4D97-AF65-F5344CB8AC3E}">
        <p14:creationId xmlns:p14="http://schemas.microsoft.com/office/powerpoint/2010/main" val="18441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391</Words>
  <Application>Microsoft Office PowerPoint</Application>
  <PresentationFormat>Breedbeeld</PresentationFormat>
  <Paragraphs>138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PowerPoint-presentatie</vt:lpstr>
      <vt:lpstr>Wat gaan we doen?</vt:lpstr>
      <vt:lpstr>Lesdoelen</vt:lpstr>
      <vt:lpstr>Vorige les</vt:lpstr>
      <vt:lpstr>Ontstaan Christendom</vt:lpstr>
      <vt:lpstr>Van Sekte naar Staatsreligie</vt:lpstr>
      <vt:lpstr>Opdracht</vt:lpstr>
      <vt:lpstr>Afsluiting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68</cp:revision>
  <dcterms:created xsi:type="dcterms:W3CDTF">2015-09-11T06:10:56Z</dcterms:created>
  <dcterms:modified xsi:type="dcterms:W3CDTF">2019-08-05T09:29:37Z</dcterms:modified>
</cp:coreProperties>
</file>